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BAB4A-88FA-45D7-80AF-4689C423268E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3253-1082-460E-89EB-6226D35CD3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8750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60116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916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93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Company>Customer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Customer</cp:lastModifiedBy>
  <cp:revision>4</cp:revision>
  <dcterms:created xsi:type="dcterms:W3CDTF">2012-08-01T14:12:31Z</dcterms:created>
  <dcterms:modified xsi:type="dcterms:W3CDTF">2012-08-01T14:45:16Z</dcterms:modified>
</cp:coreProperties>
</file>